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  <p:sldMasterId id="2147483677" r:id="rId6"/>
    <p:sldMasterId id="2147483678" r:id="rId7"/>
    <p:sldMasterId id="2147483679" r:id="rId8"/>
    <p:sldMasterId id="214748368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y="5143500" cx="9144000"/>
  <p:notesSz cx="6858000" cy="9144000"/>
  <p:embeddedFontLst>
    <p:embeddedFont>
      <p:font typeface="Noto Sans"/>
      <p:regular r:id="rId27"/>
      <p:bold r:id="rId28"/>
      <p:italic r:id="rId29"/>
      <p:boldItalic r:id="rId30"/>
    </p:embeddedFont>
    <p:embeddedFont>
      <p:font typeface="Noto Sans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NotoSans-bold.fntdata"/><Relationship Id="rId27" Type="http://schemas.openxmlformats.org/officeDocument/2006/relationships/font" Target="fonts/Noto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otoSans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NotoSansLight-regular.fntdata"/><Relationship Id="rId30" Type="http://schemas.openxmlformats.org/officeDocument/2006/relationships/font" Target="fonts/NotoSans-boldItalic.fntdata"/><Relationship Id="rId11" Type="http://schemas.openxmlformats.org/officeDocument/2006/relationships/slide" Target="slides/slide1.xml"/><Relationship Id="rId33" Type="http://schemas.openxmlformats.org/officeDocument/2006/relationships/font" Target="fonts/NotoSansLight-italic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NotoSansLight-bold.fntdata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34" Type="http://schemas.openxmlformats.org/officeDocument/2006/relationships/font" Target="fonts/NotoSansLight-boldItalic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b46377ce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b46377ce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b2bd9a8b2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38b2bd9a8b2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b46377ce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b46377ce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b2bd9a8b2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8b2bd9a8b2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b2bd9a8b2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38b2bd9a8b2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b46377ce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b46377ce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b2bd9a8b2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8b2bd9a8b2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b2bd9a8b2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8b2bd9a8b2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b46377ce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b46377ce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b46377ce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b46377ce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b46377ce7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b46377ce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b46377ce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b46377ce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b2bd9a8b2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38b2bd9a8b2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b2bd9a8b2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8b2bd9a8b2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b46377ce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b46377ce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b46377ce7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3b46377ce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84081" l="0" r="0" t="0"/>
          <a:stretch/>
        </p:blipFill>
        <p:spPr>
          <a:xfrm>
            <a:off x="0" y="4324725"/>
            <a:ext cx="9144003" cy="8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Font typeface="Noto Sans"/>
              <a:buNone/>
              <a:defRPr b="1" sz="47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Noto Sans"/>
              <a:buNone/>
              <a:defRPr b="1" sz="5200"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700"/>
              <a:buFont typeface="Noto Sans"/>
              <a:buNone/>
              <a:defRPr sz="2700">
                <a:solidFill>
                  <a:srgbClr val="005493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"/>
              <a:buNone/>
              <a:defRPr sz="2800"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311700" y="4367775"/>
            <a:ext cx="45465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490250" y="450150"/>
            <a:ext cx="8105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800"/>
              <a:buNone/>
              <a:defRPr sz="4800">
                <a:solidFill>
                  <a:srgbClr val="002754"/>
                </a:solidFill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 txBox="1"/>
          <p:nvPr>
            <p:ph type="title"/>
          </p:nvPr>
        </p:nvSpPr>
        <p:spPr>
          <a:xfrm flipH="1">
            <a:off x="265500" y="12409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000"/>
              <a:buNone/>
              <a:defRPr sz="2000">
                <a:solidFill>
                  <a:srgbClr val="00549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100"/>
              <a:buNone/>
              <a:defRPr sz="2100">
                <a:solidFill>
                  <a:srgbClr val="005493"/>
                </a:solidFill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 flipH="1">
            <a:off x="265500" y="12409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000"/>
              <a:buNone/>
              <a:defRPr sz="2000">
                <a:solidFill>
                  <a:srgbClr val="BEE7F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E7F9"/>
              </a:buClr>
              <a:buSzPts val="2100"/>
              <a:buNone/>
              <a:defRPr sz="2100">
                <a:solidFill>
                  <a:srgbClr val="BEE7F9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784850" y="4230575"/>
            <a:ext cx="7687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38"/>
              </a:buClr>
              <a:buSzPts val="1800"/>
              <a:buNone/>
              <a:defRPr>
                <a:solidFill>
                  <a:srgbClr val="008538"/>
                </a:solidFill>
              </a:defRPr>
            </a:lvl1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8538"/>
              </a:buClr>
              <a:buSzPts val="12000"/>
              <a:buNone/>
              <a:defRPr sz="12000">
                <a:solidFill>
                  <a:srgbClr val="00853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2000"/>
              <a:buNone/>
              <a:defRPr sz="12000">
                <a:solidFill>
                  <a:srgbClr val="00275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1098825" y="216425"/>
            <a:ext cx="77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098825" y="923875"/>
            <a:ext cx="773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Char char="●"/>
              <a:defRPr>
                <a:solidFill>
                  <a:srgbClr val="002754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●"/>
              <a:defRPr>
                <a:solidFill>
                  <a:srgbClr val="002754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●"/>
              <a:defRPr>
                <a:solidFill>
                  <a:srgbClr val="002754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96041" y="274638"/>
            <a:ext cx="81624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04061" y="1187115"/>
            <a:ext cx="81543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96041" y="274638"/>
            <a:ext cx="37989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96041" y="1652337"/>
            <a:ext cx="37989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9"/>
          <p:cNvSpPr/>
          <p:nvPr>
            <p:ph idx="2" type="pic"/>
          </p:nvPr>
        </p:nvSpPr>
        <p:spPr>
          <a:xfrm>
            <a:off x="4427621" y="1"/>
            <a:ext cx="4716300" cy="486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96040" y="274638"/>
            <a:ext cx="81543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96041" y="1185529"/>
            <a:ext cx="3867300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4648200" y="1185530"/>
            <a:ext cx="3867300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628649" y="1245179"/>
            <a:ext cx="5034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None/>
              <a:defRPr b="0" i="0" sz="32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84081" l="0" r="0" t="0"/>
          <a:stretch/>
        </p:blipFill>
        <p:spPr>
          <a:xfrm>
            <a:off x="0" y="4324725"/>
            <a:ext cx="9144003" cy="8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3" y="744575"/>
            <a:ext cx="4987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4700"/>
              <a:buNone/>
              <a:defRPr sz="4700">
                <a:solidFill>
                  <a:srgbClr val="0027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2834125"/>
            <a:ext cx="34092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700"/>
              <a:buNone/>
              <a:defRPr sz="2700">
                <a:solidFill>
                  <a:srgbClr val="00549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1700" y="4367775"/>
            <a:ext cx="45465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396041" y="274638"/>
            <a:ext cx="8234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E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404061" y="1187115"/>
            <a:ext cx="82266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396041" y="274638"/>
            <a:ext cx="8234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E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96041" y="1185529"/>
            <a:ext cx="3867300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2" type="body"/>
          </p:nvPr>
        </p:nvSpPr>
        <p:spPr>
          <a:xfrm>
            <a:off x="4744452" y="1185530"/>
            <a:ext cx="3867300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96041" y="274638"/>
            <a:ext cx="37989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EB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396041" y="1652337"/>
            <a:ext cx="37989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/>
          <p:nvPr>
            <p:ph idx="2" type="pic"/>
          </p:nvPr>
        </p:nvSpPr>
        <p:spPr>
          <a:xfrm>
            <a:off x="4427621" y="1"/>
            <a:ext cx="4716300" cy="486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>
            <p:ph idx="2" type="pic"/>
          </p:nvPr>
        </p:nvSpPr>
        <p:spPr>
          <a:xfrm>
            <a:off x="0" y="0"/>
            <a:ext cx="9144000" cy="486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>
            <p:ph idx="2" type="pic"/>
          </p:nvPr>
        </p:nvSpPr>
        <p:spPr>
          <a:xfrm>
            <a:off x="0" y="0"/>
            <a:ext cx="9144000" cy="486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8"/>
          <p:cNvSpPr txBox="1"/>
          <p:nvPr>
            <p:ph type="title"/>
          </p:nvPr>
        </p:nvSpPr>
        <p:spPr>
          <a:xfrm>
            <a:off x="628650" y="1413627"/>
            <a:ext cx="7886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1002452" y="1828800"/>
            <a:ext cx="60690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"/>
              <a:buNone/>
              <a:defRPr b="0" i="0" sz="32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2743200" y="1578186"/>
            <a:ext cx="5736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" type="body"/>
          </p:nvPr>
        </p:nvSpPr>
        <p:spPr>
          <a:xfrm>
            <a:off x="2743200" y="2431623"/>
            <a:ext cx="57369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>
            <p:ph idx="2" type="pic"/>
          </p:nvPr>
        </p:nvSpPr>
        <p:spPr>
          <a:xfrm>
            <a:off x="2431627" y="0"/>
            <a:ext cx="67125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600"/>
              <a:buNone/>
              <a:defRPr sz="3600">
                <a:solidFill>
                  <a:srgbClr val="0027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84081" l="0" r="0" t="0"/>
          <a:stretch/>
        </p:blipFill>
        <p:spPr>
          <a:xfrm>
            <a:off x="0" y="4324725"/>
            <a:ext cx="9144003" cy="8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None/>
              <a:defRPr>
                <a:solidFill>
                  <a:srgbClr val="002754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Char char="●"/>
              <a:defRPr>
                <a:solidFill>
                  <a:srgbClr val="002754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●"/>
              <a:defRPr>
                <a:solidFill>
                  <a:srgbClr val="002754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●"/>
              <a:defRPr>
                <a:solidFill>
                  <a:srgbClr val="002754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84081" l="0" r="0" t="0"/>
          <a:stretch/>
        </p:blipFill>
        <p:spPr>
          <a:xfrm>
            <a:off x="0" y="4324725"/>
            <a:ext cx="9144003" cy="8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5500" y="643050"/>
            <a:ext cx="798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800"/>
              <a:buNone/>
              <a:defRPr>
                <a:solidFill>
                  <a:srgbClr val="005493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5500" y="1350500"/>
            <a:ext cx="798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800"/>
              <a:buChar char="●"/>
              <a:defRPr>
                <a:solidFill>
                  <a:srgbClr val="00549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○"/>
              <a:defRPr>
                <a:solidFill>
                  <a:srgbClr val="00549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■"/>
              <a:defRPr>
                <a:solidFill>
                  <a:srgbClr val="005493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●"/>
              <a:defRPr>
                <a:solidFill>
                  <a:srgbClr val="005493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○"/>
              <a:defRPr>
                <a:solidFill>
                  <a:srgbClr val="005493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■"/>
              <a:defRPr>
                <a:solidFill>
                  <a:srgbClr val="005493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●"/>
              <a:defRPr>
                <a:solidFill>
                  <a:srgbClr val="005493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○"/>
              <a:defRPr>
                <a:solidFill>
                  <a:srgbClr val="005493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1400"/>
              <a:buChar char="■"/>
              <a:defRPr>
                <a:solidFill>
                  <a:srgbClr val="005493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type="title"/>
          </p:nvPr>
        </p:nvSpPr>
        <p:spPr>
          <a:xfrm>
            <a:off x="803800" y="241225"/>
            <a:ext cx="82173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333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Char char="●"/>
              <a:defRPr>
                <a:solidFill>
                  <a:srgbClr val="002754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●"/>
              <a:defRPr>
                <a:solidFill>
                  <a:srgbClr val="002754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●"/>
              <a:defRPr>
                <a:solidFill>
                  <a:srgbClr val="002754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○"/>
              <a:defRPr>
                <a:solidFill>
                  <a:srgbClr val="002754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Char char="■"/>
              <a:defRPr>
                <a:solidFill>
                  <a:srgbClr val="00275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type="title"/>
          </p:nvPr>
        </p:nvSpPr>
        <p:spPr>
          <a:xfrm>
            <a:off x="770825" y="676275"/>
            <a:ext cx="4036200" cy="88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37350" y="1712900"/>
            <a:ext cx="42228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0"/>
          <p:cNvSpPr/>
          <p:nvPr/>
        </p:nvSpPr>
        <p:spPr>
          <a:xfrm>
            <a:off x="4852750" y="6050"/>
            <a:ext cx="4291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2800"/>
              <a:buFont typeface="Noto Sans"/>
              <a:buNone/>
              <a:defRPr b="1" sz="2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Font typeface="Noto Sans"/>
              <a:buChar char="●"/>
              <a:defRPr sz="1800"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○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■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●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○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■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●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○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400"/>
              <a:buFont typeface="Noto Sans"/>
              <a:buChar char="■"/>
              <a:defRPr>
                <a:solidFill>
                  <a:srgbClr val="002754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96040" y="274638"/>
            <a:ext cx="81543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oto Sans"/>
              <a:buNone/>
              <a:defRPr b="0" i="0" sz="30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96041" y="1187116"/>
            <a:ext cx="8154300" cy="3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EB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6EB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53699"/>
            <a:ext cx="0" cy="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60">
          <p15:clr>
            <a:srgbClr val="F26B43"/>
          </p15:clr>
        </p15:guide>
        <p15:guide id="4" orient="horz" pos="2981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83">
          <p15:clr>
            <a:srgbClr val="F26B43"/>
          </p15:clr>
        </p15:guide>
        <p15:guide id="8" orient="horz" pos="8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396041" y="274638"/>
            <a:ext cx="8234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EB3"/>
              </a:buClr>
              <a:buSzPts val="3000"/>
              <a:buFont typeface="Noto Sans"/>
              <a:buNone/>
              <a:defRPr b="0" i="0" sz="3000" u="none" cap="none" strike="noStrike">
                <a:solidFill>
                  <a:srgbClr val="036EB3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96041" y="1187116"/>
            <a:ext cx="8234700" cy="3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EB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6EB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53699"/>
            <a:ext cx="0" cy="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60">
          <p15:clr>
            <a:srgbClr val="F26B43"/>
          </p15:clr>
        </p15:guide>
        <p15:guide id="4" orient="horz" pos="2981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83">
          <p15:clr>
            <a:srgbClr val="F26B43"/>
          </p15:clr>
        </p15:guide>
        <p15:guide id="8" orient="horz" pos="8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2743200" y="1578186"/>
            <a:ext cx="5736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8"/>
              </a:buClr>
              <a:buSzPts val="3000"/>
              <a:buFont typeface="Noto Sans"/>
              <a:buNone/>
              <a:defRPr b="0" i="0" sz="3000" u="none" cap="none" strike="noStrike">
                <a:solidFill>
                  <a:srgbClr val="002858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2743200" y="2438401"/>
            <a:ext cx="57369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EB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6EB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2858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type="ctrTitle"/>
          </p:nvPr>
        </p:nvSpPr>
        <p:spPr>
          <a:xfrm>
            <a:off x="311700" y="744575"/>
            <a:ext cx="4546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Title Here…</a:t>
            </a:r>
            <a:endParaRPr/>
          </a:p>
        </p:txBody>
      </p:sp>
      <p:sp>
        <p:nvSpPr>
          <p:cNvPr id="135" name="Google Shape;135;p34"/>
          <p:cNvSpPr txBox="1"/>
          <p:nvPr>
            <p:ph idx="1" type="subTitle"/>
          </p:nvPr>
        </p:nvSpPr>
        <p:spPr>
          <a:xfrm>
            <a:off x="311700" y="2834125"/>
            <a:ext cx="45465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magical presentation</a:t>
            </a:r>
            <a:endParaRPr/>
          </a:p>
        </p:txBody>
      </p:sp>
      <p:sp>
        <p:nvSpPr>
          <p:cNvPr id="136" name="Google Shape;136;p34"/>
          <p:cNvSpPr txBox="1"/>
          <p:nvPr>
            <p:ph idx="2" type="subTitle"/>
          </p:nvPr>
        </p:nvSpPr>
        <p:spPr>
          <a:xfrm>
            <a:off x="311700" y="4367775"/>
            <a:ext cx="45465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your-name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@uvic.ca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lib.uvic.ca/curric</a:t>
            </a:r>
            <a:endParaRPr/>
          </a:p>
        </p:txBody>
      </p:sp>
      <p:pic>
        <p:nvPicPr>
          <p:cNvPr descr="The University of Victoria skyline, detailed fantasy illustration with dramatic lighting" id="137" name="Google Shape;1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750" y="875"/>
            <a:ext cx="4327250" cy="43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 txBox="1"/>
          <p:nvPr>
            <p:ph type="title"/>
          </p:nvPr>
        </p:nvSpPr>
        <p:spPr>
          <a:xfrm>
            <a:off x="628649" y="1245179"/>
            <a:ext cx="5034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None/>
            </a:pPr>
            <a:r>
              <a:rPr lang="en" sz="4000"/>
              <a:t>Section Heading Here…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Section Heading Here…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/>
          <p:nvPr>
            <p:ph type="title"/>
          </p:nvPr>
        </p:nvSpPr>
        <p:spPr>
          <a:xfrm>
            <a:off x="1002452" y="1828800"/>
            <a:ext cx="60690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"/>
              <a:buNone/>
            </a:pPr>
            <a:r>
              <a:rPr lang="en" sz="4800"/>
              <a:t>Section Heading Here…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/>
          <p:nvPr>
            <p:ph type="title"/>
          </p:nvPr>
        </p:nvSpPr>
        <p:spPr>
          <a:xfrm>
            <a:off x="1002452" y="1828800"/>
            <a:ext cx="60690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rgbClr val="036EB3"/>
              </a:buClr>
              <a:buSzPts val="3200"/>
              <a:buFont typeface="Noto Sans"/>
              <a:buNone/>
            </a:pPr>
            <a:r>
              <a:rPr lang="en" sz="4800"/>
              <a:t>Section Heading Here.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/>
          <p:nvPr>
            <p:ph type="title"/>
          </p:nvPr>
        </p:nvSpPr>
        <p:spPr>
          <a:xfrm>
            <a:off x="490250" y="450150"/>
            <a:ext cx="8105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Heading Here…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/>
          <p:nvPr>
            <p:ph type="title"/>
          </p:nvPr>
        </p:nvSpPr>
        <p:spPr>
          <a:xfrm>
            <a:off x="2743200" y="854038"/>
            <a:ext cx="57369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8"/>
              </a:buClr>
              <a:buSzPts val="3000"/>
              <a:buFont typeface="Noto Sans"/>
              <a:buNone/>
            </a:pPr>
            <a:r>
              <a:rPr lang="en" sz="4800"/>
              <a:t>Section Header Here…</a:t>
            </a:r>
            <a:endParaRPr sz="4800"/>
          </a:p>
        </p:txBody>
      </p:sp>
      <p:sp>
        <p:nvSpPr>
          <p:cNvPr id="224" name="Google Shape;224;p48"/>
          <p:cNvSpPr txBox="1"/>
          <p:nvPr>
            <p:ph idx="1" type="body"/>
          </p:nvPr>
        </p:nvSpPr>
        <p:spPr>
          <a:xfrm>
            <a:off x="2599225" y="2571748"/>
            <a:ext cx="57369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Subtitle here…</a:t>
            </a:r>
            <a:endParaRPr/>
          </a:p>
        </p:txBody>
      </p:sp>
      <p:pic>
        <p:nvPicPr>
          <p:cNvPr descr="A logo with different colors&#10;&#10;Description automatically generated with medium confidence" id="225" name="Google Shape;22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71" y="350044"/>
            <a:ext cx="1649456" cy="5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974" l="0" r="0" t="9974"/>
          <a:stretch/>
        </p:blipFill>
        <p:spPr>
          <a:xfrm>
            <a:off x="0" y="7815"/>
            <a:ext cx="9144000" cy="486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Slide title</a:t>
            </a:r>
            <a:endParaRPr sz="3000"/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1152475"/>
            <a:ext cx="481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Points to cover</a:t>
            </a:r>
            <a:endParaRPr sz="2200"/>
          </a:p>
        </p:txBody>
      </p:sp>
      <p:pic>
        <p:nvPicPr>
          <p:cNvPr id="144" name="Google Shape;14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034" r="17706" t="0"/>
          <a:stretch/>
        </p:blipFill>
        <p:spPr>
          <a:xfrm>
            <a:off x="5639900" y="923275"/>
            <a:ext cx="3504101" cy="394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311700" y="216425"/>
            <a:ext cx="565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Slide Title</a:t>
            </a:r>
            <a:endParaRPr sz="3000"/>
          </a:p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311700" y="923875"/>
            <a:ext cx="565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Points to make here</a:t>
            </a:r>
            <a:endParaRPr sz="2200"/>
          </a:p>
        </p:txBody>
      </p:sp>
      <p:pic>
        <p:nvPicPr>
          <p:cNvPr id="151" name="Google Shape;15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667" r="17707" t="0"/>
          <a:stretch/>
        </p:blipFill>
        <p:spPr>
          <a:xfrm>
            <a:off x="6238754" y="0"/>
            <a:ext cx="2905248" cy="43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803800" y="241225"/>
            <a:ext cx="82173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Slide Title</a:t>
            </a:r>
            <a:endParaRPr sz="3000"/>
          </a:p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311700" y="13339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Points to make here</a:t>
            </a:r>
            <a:endParaRPr sz="2200"/>
          </a:p>
        </p:txBody>
      </p:sp>
      <p:pic>
        <p:nvPicPr>
          <p:cNvPr id="158" name="Google Shape;158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034" r="17706" t="0"/>
          <a:stretch/>
        </p:blipFill>
        <p:spPr>
          <a:xfrm>
            <a:off x="5573175" y="1126325"/>
            <a:ext cx="3570826" cy="40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797825" y="289275"/>
            <a:ext cx="4036200" cy="88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Slide Title</a:t>
            </a:r>
            <a:endParaRPr sz="3000"/>
          </a:p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797825" y="1406900"/>
            <a:ext cx="40362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Points to make here</a:t>
            </a:r>
            <a:endParaRPr sz="2200"/>
          </a:p>
        </p:txBody>
      </p:sp>
      <p:pic>
        <p:nvPicPr>
          <p:cNvPr id="165" name="Google Shape;16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034" r="1770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>
            <p:ph type="title"/>
          </p:nvPr>
        </p:nvSpPr>
        <p:spPr>
          <a:xfrm>
            <a:off x="396041" y="274638"/>
            <a:ext cx="37989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EB3"/>
              </a:buClr>
              <a:buSzPts val="3000"/>
              <a:buFont typeface="Noto Sans"/>
              <a:buNone/>
            </a:pPr>
            <a:r>
              <a:rPr lang="en"/>
              <a:t>Click to add title </a:t>
            </a:r>
            <a:endParaRPr/>
          </a:p>
        </p:txBody>
      </p:sp>
      <p:sp>
        <p:nvSpPr>
          <p:cNvPr id="171" name="Google Shape;171;p39"/>
          <p:cNvSpPr txBox="1"/>
          <p:nvPr>
            <p:ph idx="1" type="body"/>
          </p:nvPr>
        </p:nvSpPr>
        <p:spPr>
          <a:xfrm>
            <a:off x="396041" y="1652337"/>
            <a:ext cx="37989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2" name="Google Shape;17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713" r="17707" t="0"/>
          <a:stretch/>
        </p:blipFill>
        <p:spPr>
          <a:xfrm>
            <a:off x="4427621" y="0"/>
            <a:ext cx="4716379" cy="486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/>
          <p:nvPr>
            <p:ph type="title"/>
          </p:nvPr>
        </p:nvSpPr>
        <p:spPr>
          <a:xfrm>
            <a:off x="396041" y="274638"/>
            <a:ext cx="37989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oto Sans"/>
              <a:buNone/>
            </a:pPr>
            <a:r>
              <a:rPr lang="en"/>
              <a:t>Click to add title</a:t>
            </a:r>
            <a:endParaRPr/>
          </a:p>
        </p:txBody>
      </p:sp>
      <p:sp>
        <p:nvSpPr>
          <p:cNvPr id="178" name="Google Shape;178;p40"/>
          <p:cNvSpPr txBox="1"/>
          <p:nvPr>
            <p:ph idx="1" type="body"/>
          </p:nvPr>
        </p:nvSpPr>
        <p:spPr>
          <a:xfrm>
            <a:off x="396041" y="1652337"/>
            <a:ext cx="37989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Point to make here…</a:t>
            </a:r>
            <a:endParaRPr/>
          </a:p>
        </p:txBody>
      </p:sp>
      <p:pic>
        <p:nvPicPr>
          <p:cNvPr id="179" name="Google Shape;17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713" r="17707" t="0"/>
          <a:stretch/>
        </p:blipFill>
        <p:spPr>
          <a:xfrm>
            <a:off x="4427621" y="1"/>
            <a:ext cx="4716379" cy="486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type="title"/>
          </p:nvPr>
        </p:nvSpPr>
        <p:spPr>
          <a:xfrm>
            <a:off x="1098825" y="216425"/>
            <a:ext cx="4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Title</a:t>
            </a:r>
            <a:endParaRPr/>
          </a:p>
        </p:txBody>
      </p:sp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1098825" y="923875"/>
            <a:ext cx="4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Points to make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186" name="Google Shape;18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667" r="17707" t="0"/>
          <a:stretch/>
        </p:blipFill>
        <p:spPr>
          <a:xfrm>
            <a:off x="5701096" y="0"/>
            <a:ext cx="34429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/>
          <p:nvPr>
            <p:ph type="title"/>
          </p:nvPr>
        </p:nvSpPr>
        <p:spPr>
          <a:xfrm>
            <a:off x="835500" y="643050"/>
            <a:ext cx="46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Page Title</a:t>
            </a:r>
            <a:endParaRPr sz="3000"/>
          </a:p>
        </p:txBody>
      </p:sp>
      <p:sp>
        <p:nvSpPr>
          <p:cNvPr id="192" name="Google Shape;192;p42"/>
          <p:cNvSpPr txBox="1"/>
          <p:nvPr>
            <p:ph idx="1" type="body"/>
          </p:nvPr>
        </p:nvSpPr>
        <p:spPr>
          <a:xfrm>
            <a:off x="835500" y="1350500"/>
            <a:ext cx="469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Points to make here</a:t>
            </a:r>
            <a:endParaRPr sz="2200"/>
          </a:p>
        </p:txBody>
      </p:sp>
      <p:pic>
        <p:nvPicPr>
          <p:cNvPr id="193" name="Google Shape;19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667" r="17707" t="0"/>
          <a:stretch/>
        </p:blipFill>
        <p:spPr>
          <a:xfrm>
            <a:off x="5701096" y="0"/>
            <a:ext cx="34429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 2">
  <a:themeElements>
    <a:clrScheme name="UVic Brand Refresh">
      <a:dk1>
        <a:srgbClr val="002858"/>
      </a:dk1>
      <a:lt1>
        <a:srgbClr val="FFFFFF"/>
      </a:lt1>
      <a:dk2>
        <a:srgbClr val="002F60"/>
      </a:dk2>
      <a:lt2>
        <a:srgbClr val="BEE7F9"/>
      </a:lt2>
      <a:accent1>
        <a:srgbClr val="26A738"/>
      </a:accent1>
      <a:accent2>
        <a:srgbClr val="0073BC"/>
      </a:accent2>
      <a:accent3>
        <a:srgbClr val="002858"/>
      </a:accent3>
      <a:accent4>
        <a:srgbClr val="FDB813"/>
      </a:accent4>
      <a:accent5>
        <a:srgbClr val="0073BC"/>
      </a:accent5>
      <a:accent6>
        <a:srgbClr val="008538"/>
      </a:accent6>
      <a:hlink>
        <a:srgbClr val="FFFFFF"/>
      </a:hlink>
      <a:folHlink>
        <a:srgbClr val="0028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braries DS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00549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 2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 Slide 1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 3">
  <a:themeElements>
    <a:clrScheme name="UVic Brand Refresh">
      <a:dk1>
        <a:srgbClr val="002858"/>
      </a:dk1>
      <a:lt1>
        <a:srgbClr val="FFFFFF"/>
      </a:lt1>
      <a:dk2>
        <a:srgbClr val="002F60"/>
      </a:dk2>
      <a:lt2>
        <a:srgbClr val="BEE7F9"/>
      </a:lt2>
      <a:accent1>
        <a:srgbClr val="26A738"/>
      </a:accent1>
      <a:accent2>
        <a:srgbClr val="0073BC"/>
      </a:accent2>
      <a:accent3>
        <a:srgbClr val="002858"/>
      </a:accent3>
      <a:accent4>
        <a:srgbClr val="FDB813"/>
      </a:accent4>
      <a:accent5>
        <a:srgbClr val="0073BC"/>
      </a:accent5>
      <a:accent6>
        <a:srgbClr val="008538"/>
      </a:accent6>
      <a:hlink>
        <a:srgbClr val="FFFFFF"/>
      </a:hlink>
      <a:folHlink>
        <a:srgbClr val="0028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