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4" r:id="rId2"/>
    <p:sldMasterId id="2147483675" r:id="rId3"/>
    <p:sldMasterId id="2147483677" r:id="rId4"/>
    <p:sldMasterId id="2147483679" r:id="rId5"/>
    <p:sldMasterId id="2147483681" r:id="rId6"/>
    <p:sldMasterId id="2147483686" r:id="rId7"/>
    <p:sldMasterId id="2147483688" r:id="rId8"/>
    <p:sldMasterId id="2147483690" r:id="rId9"/>
  </p:sldMasterIdLst>
  <p:sldIdLst>
    <p:sldId id="256" r:id="rId10"/>
  </p:sldIdLst>
  <p:sldSz cx="43891200" cy="32918400"/>
  <p:notesSz cx="6858000" cy="9144000"/>
  <p:defaultTextStyle>
    <a:defPPr>
      <a:defRPr lang="en-US"/>
    </a:defPPr>
    <a:lvl1pPr marL="0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3158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6317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9475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2624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5773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8931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2090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45248" algn="l" defTabSz="2193158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CAD"/>
    <a:srgbClr val="0D3C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-1176" y="-80"/>
      </p:cViewPr>
      <p:guideLst>
        <p:guide orient="horz" pos="755"/>
        <p:guide orient="horz" pos="19656"/>
        <p:guide orient="horz" pos="4094"/>
        <p:guide pos="881"/>
        <p:guide pos="26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3275" y="1436681"/>
            <a:ext cx="28130141" cy="237304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73275" y="4047832"/>
            <a:ext cx="28169831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5967892" y="7151688"/>
            <a:ext cx="11720998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29400" y="6573303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9697556" y="6558150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5474568" y="6572250"/>
            <a:ext cx="12850747" cy="9873948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507901" y="17142645"/>
            <a:ext cx="12850747" cy="14081893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0403436" y="7144838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6186800" y="17732689"/>
            <a:ext cx="11430465" cy="12824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 baseline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122567" y="7186998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7989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6165" y="1516051"/>
            <a:ext cx="30203416" cy="237304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96165" y="4166887"/>
            <a:ext cx="30163728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105903" y="6969348"/>
            <a:ext cx="11720998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63474" y="6516859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9683445" y="6473484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5598468" y="6504689"/>
            <a:ext cx="12850747" cy="995562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631801" y="17142645"/>
            <a:ext cx="12850747" cy="14081893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29663" y="7143232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0389325" y="7060172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6310700" y="17732689"/>
            <a:ext cx="11430465" cy="12824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5337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7" y="1436681"/>
            <a:ext cx="29542684" cy="23730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3C7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7871" y="4022432"/>
            <a:ext cx="29472022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0D3C7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6123116" y="6898793"/>
            <a:ext cx="11720998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01524" y="6488637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29669334" y="6431151"/>
            <a:ext cx="12850747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5615681" y="6476467"/>
            <a:ext cx="12850747" cy="995562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649014" y="17142646"/>
            <a:ext cx="12850747" cy="1403903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67713" y="7143232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 baseline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0454591" y="7057524"/>
            <a:ext cx="11430465" cy="2331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6327913" y="17732689"/>
            <a:ext cx="11430465" cy="12824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7089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6413" y="1436681"/>
            <a:ext cx="29655868" cy="23730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62866" y="4273773"/>
            <a:ext cx="29795502" cy="805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3883000" y="7375013"/>
            <a:ext cx="8229600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15286" y="6874024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005923" y="6830980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375565" y="6870038"/>
            <a:ext cx="9144000" cy="995562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3369257" y="17460126"/>
            <a:ext cx="9144000" cy="14083499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2618597" y="6870034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836984" y="7460710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2467310" y="7375002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23046661" y="7414687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3863980" y="18004147"/>
            <a:ext cx="8229600" cy="13187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0960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8030" y="1436681"/>
            <a:ext cx="29766837" cy="237304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96680" y="4194403"/>
            <a:ext cx="29828188" cy="8455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3883000" y="7314539"/>
            <a:ext cx="8229600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32499" y="6874024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023136" y="6830980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375565" y="6849880"/>
            <a:ext cx="9144000" cy="9955620"/>
          </a:xfrm>
          <a:prstGeom prst="rect">
            <a:avLst/>
          </a:prstGeom>
          <a:noFill/>
          <a:ln>
            <a:solidFill>
              <a:srgbClr val="0D3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3369257" y="17460126"/>
            <a:ext cx="9144000" cy="14083499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2618597" y="6870034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854197" y="7460710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 baseline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2484523" y="7375002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 baseline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23046661" y="7374371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3863980" y="18004147"/>
            <a:ext cx="8229600" cy="13187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95CAD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 baseline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44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2745" y="1436681"/>
            <a:ext cx="30957510" cy="23730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3C7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2746" y="4194403"/>
            <a:ext cx="30957509" cy="8455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0D3C7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3833339" y="7375013"/>
            <a:ext cx="8229600" cy="909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50000"/>
              </a:lnSpc>
              <a:buFont typeface="Arial"/>
              <a:buNone/>
              <a:defRPr sz="4400">
                <a:solidFill>
                  <a:srgbClr val="0D3C75"/>
                </a:solidFill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463474" y="6874024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147036" y="6830980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325904" y="6910354"/>
            <a:ext cx="9144000" cy="9955620"/>
          </a:xfrm>
          <a:prstGeom prst="rect">
            <a:avLst/>
          </a:prstGeom>
          <a:noFill/>
          <a:ln>
            <a:solidFill>
              <a:srgbClr val="0D3C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3319596" y="17460126"/>
            <a:ext cx="9144000" cy="14168528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2618597" y="6879375"/>
            <a:ext cx="9144000" cy="24688800"/>
          </a:xfrm>
          <a:prstGeom prst="rect">
            <a:avLst/>
          </a:prstGeom>
          <a:noFill/>
          <a:ln>
            <a:solidFill>
              <a:srgbClr val="0D3C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885172" y="7460710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2608423" y="7375002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23046661" y="7383712"/>
            <a:ext cx="8229600" cy="23612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3814319" y="18004147"/>
            <a:ext cx="8229600" cy="13187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rgbClr val="0D3C75"/>
                </a:solidFill>
              </a:defRPr>
            </a:lvl1pPr>
            <a:lvl2pPr marL="0" indent="0" algn="l">
              <a:lnSpc>
                <a:spcPct val="90000"/>
              </a:lnSpc>
              <a:buFont typeface="Arial"/>
              <a:buNone/>
              <a:defRPr sz="4000" b="0" i="0">
                <a:solidFill>
                  <a:srgbClr val="0D3C75"/>
                </a:solidFill>
                <a:latin typeface="Calibri Light"/>
                <a:cs typeface="Calibri Light"/>
              </a:defRPr>
            </a:lvl2pPr>
            <a:lvl3pPr marL="914400" indent="0" algn="l">
              <a:buNone/>
              <a:defRPr sz="4400">
                <a:solidFill>
                  <a:srgbClr val="0D3C75"/>
                </a:solidFill>
              </a:defRPr>
            </a:lvl3pPr>
            <a:lvl4pPr marL="1371600" indent="0" algn="l">
              <a:buNone/>
              <a:defRPr sz="4400">
                <a:solidFill>
                  <a:srgbClr val="0D3C75"/>
                </a:solidFill>
              </a:defRPr>
            </a:lvl4pPr>
            <a:lvl5pPr marL="1828800" indent="0" algn="l">
              <a:buNone/>
              <a:defRPr sz="4400">
                <a:solidFill>
                  <a:srgbClr val="0D3C7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832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3275" y="1436681"/>
            <a:ext cx="28130141" cy="237304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73275" y="4047832"/>
            <a:ext cx="28169831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48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6165" y="1516051"/>
            <a:ext cx="30203416" cy="237304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96165" y="4166887"/>
            <a:ext cx="30163728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45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6897" y="1436681"/>
            <a:ext cx="29542684" cy="23730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D3C7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7871" y="4022432"/>
            <a:ext cx="29472022" cy="11111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7700" b="0" i="0">
                <a:solidFill>
                  <a:srgbClr val="0D3C7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8214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3.jp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Relationship Id="rId3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329240"/>
            <a:ext cx="41148000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CAM_04296_DownEdgeTemp_research_drkblu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329240"/>
            <a:ext cx="41148000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204272"/>
            <a:ext cx="41148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9" y="1329240"/>
            <a:ext cx="41148000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3800" b="0" i="0" kern="1200">
          <a:solidFill>
            <a:srgbClr val="FFFFFF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18401" y="2025201"/>
            <a:ext cx="28130141" cy="2373045"/>
          </a:xfrm>
        </p:spPr>
        <p:txBody>
          <a:bodyPr/>
          <a:lstStyle/>
          <a:p>
            <a:r>
              <a:rPr lang="en-US" dirty="0" smtClean="0"/>
              <a:t>Academic research </a:t>
            </a:r>
            <a:r>
              <a:rPr lang="en-US" dirty="0"/>
              <a:t>p</a:t>
            </a:r>
            <a:r>
              <a:rPr lang="en-US" dirty="0" smtClean="0"/>
              <a:t>oster </a:t>
            </a:r>
            <a:r>
              <a:rPr lang="en-US" dirty="0"/>
              <a:t>t</a:t>
            </a:r>
            <a:r>
              <a:rPr lang="en-US" dirty="0" smtClean="0"/>
              <a:t>emplate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034141" y="7093215"/>
            <a:ext cx="40370272" cy="8208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700" b="0" i="0" kern="1200">
                <a:solidFill>
                  <a:srgbClr val="FFFFFF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Click on New Slide to select from nine different templates. Six have pre-set column boxes in different arrangements, and three have no boxes. Insert your own titles, content and photos, but please keep the style (font, size, </a:t>
            </a:r>
            <a:r>
              <a:rPr lang="en-US" dirty="0" err="1" smtClean="0">
                <a:solidFill>
                  <a:schemeClr val="tx1"/>
                </a:solidFill>
              </a:rPr>
              <a:t>colour</a:t>
            </a:r>
            <a:r>
              <a:rPr lang="en-US" dirty="0" smtClean="0">
                <a:solidFill>
                  <a:schemeClr val="tx1"/>
                </a:solidFill>
              </a:rPr>
              <a:t>, alignment,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r>
              <a:rPr lang="en-US" dirty="0" smtClean="0">
                <a:solidFill>
                  <a:schemeClr val="tx1"/>
                </a:solidFill>
              </a:rPr>
              <a:t>) as is for consistency.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883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1_Custom Design</vt:lpstr>
      <vt:lpstr>6_Custom Design</vt:lpstr>
      <vt:lpstr>2_Custom Design</vt:lpstr>
      <vt:lpstr>3_Custom Design</vt:lpstr>
      <vt:lpstr>4_Custom Design</vt:lpstr>
      <vt:lpstr>5_Custom Design</vt:lpstr>
      <vt:lpstr>7_Custom Design</vt:lpstr>
      <vt:lpstr>8_Custom Design</vt:lpstr>
      <vt:lpstr>9_Custom Design</vt:lpstr>
      <vt:lpstr>Academic research poster template</vt:lpstr>
    </vt:vector>
  </TitlesOfParts>
  <Company>University of Victoria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 and Staff</dc:creator>
  <cp:lastModifiedBy>Faculty and Staff</cp:lastModifiedBy>
  <cp:revision>39</cp:revision>
  <dcterms:created xsi:type="dcterms:W3CDTF">2016-05-27T20:41:40Z</dcterms:created>
  <dcterms:modified xsi:type="dcterms:W3CDTF">2016-06-15T17:53:43Z</dcterms:modified>
</cp:coreProperties>
</file>